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ex Gyre Bonum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Gochi Han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ucky Bone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17.sv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097523">
            <a:off x="12559118" y="1114057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6819589" y="824414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59470">
            <a:off x="388550" y="311707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4" y="0"/>
                </a:lnTo>
                <a:lnTo>
                  <a:pt x="2195244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41095">
            <a:off x="12669735" y="7024145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44236" y="2960290"/>
            <a:ext cx="12199528" cy="295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8"/>
              </a:lnSpc>
              <a:spcBef>
                <a:spcPct val="0"/>
              </a:spcBef>
            </a:pPr>
            <a:r>
              <a:rPr lang="en-US" sz="8506">
                <a:solidFill>
                  <a:srgbClr val="F652A0"/>
                </a:solidFill>
                <a:latin typeface="Lucky Bones"/>
                <a:ea typeface="Lucky Bones"/>
                <a:cs typeface="Lucky Bones"/>
                <a:sym typeface="Lucky Bones"/>
              </a:rPr>
              <a:t>NETWORK SIMULATION PACKETS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3350" y="8606607"/>
            <a:ext cx="4525950" cy="145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8"/>
              </a:lnSpc>
              <a:spcBef>
                <a:spcPct val="0"/>
              </a:spcBef>
            </a:pPr>
            <a:r>
              <a:rPr lang="en-US" sz="8506">
                <a:solidFill>
                  <a:srgbClr val="F652A0"/>
                </a:solidFill>
                <a:latin typeface="Lucky Bones"/>
                <a:ea typeface="Lucky Bones"/>
                <a:cs typeface="Lucky Bones"/>
                <a:sym typeface="Lucky Bones"/>
              </a:rPr>
              <a:t>TEAM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87972" y="168905"/>
            <a:ext cx="3112056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mtClean="0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TOPICs</a:t>
            </a:r>
            <a:endParaRPr lang="en-US" sz="8799" dirty="0">
              <a:solidFill>
                <a:srgbClr val="F652A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51243" y="6204708"/>
            <a:ext cx="6481762" cy="104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3-simulate attackes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290202" y="1154491"/>
            <a:ext cx="2345107" cy="920987"/>
          </a:xfrm>
          <a:custGeom>
            <a:avLst/>
            <a:gdLst/>
            <a:ahLst/>
            <a:cxnLst/>
            <a:rect l="l" t="t" r="r" b="b"/>
            <a:pathLst>
              <a:path w="2345107" h="920987">
                <a:moveTo>
                  <a:pt x="2345107" y="0"/>
                </a:moveTo>
                <a:lnTo>
                  <a:pt x="0" y="0"/>
                </a:lnTo>
                <a:lnTo>
                  <a:pt x="0" y="920987"/>
                </a:lnTo>
                <a:lnTo>
                  <a:pt x="2345107" y="920987"/>
                </a:lnTo>
                <a:lnTo>
                  <a:pt x="23451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45101" y="5143500"/>
            <a:ext cx="2054905" cy="807017"/>
          </a:xfrm>
          <a:custGeom>
            <a:avLst/>
            <a:gdLst/>
            <a:ahLst/>
            <a:cxnLst/>
            <a:rect l="l" t="t" r="r" b="b"/>
            <a:pathLst>
              <a:path w="2054905" h="807017">
                <a:moveTo>
                  <a:pt x="2054905" y="0"/>
                </a:moveTo>
                <a:lnTo>
                  <a:pt x="0" y="0"/>
                </a:lnTo>
                <a:lnTo>
                  <a:pt x="0" y="807017"/>
                </a:lnTo>
                <a:lnTo>
                  <a:pt x="2054905" y="807017"/>
                </a:lnTo>
                <a:lnTo>
                  <a:pt x="20549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46285" y="5143500"/>
            <a:ext cx="2464818" cy="968001"/>
          </a:xfrm>
          <a:custGeom>
            <a:avLst/>
            <a:gdLst/>
            <a:ahLst/>
            <a:cxnLst/>
            <a:rect l="l" t="t" r="r" b="b"/>
            <a:pathLst>
              <a:path w="2464818" h="968001">
                <a:moveTo>
                  <a:pt x="0" y="0"/>
                </a:moveTo>
                <a:lnTo>
                  <a:pt x="2464818" y="0"/>
                </a:lnTo>
                <a:lnTo>
                  <a:pt x="2464818" y="968001"/>
                </a:lnTo>
                <a:lnTo>
                  <a:pt x="0" y="96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51243" y="2481587"/>
            <a:ext cx="8847492" cy="97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  <a:spcBef>
                <a:spcPct val="0"/>
              </a:spcBef>
            </a:pPr>
            <a:r>
              <a:rPr lang="en-US" sz="5714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1- packets and 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9414" y="6204708"/>
            <a:ext cx="6309280" cy="109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4-implementation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51241" y="1294486"/>
            <a:ext cx="2054905" cy="807017"/>
          </a:xfrm>
          <a:custGeom>
            <a:avLst/>
            <a:gdLst/>
            <a:ahLst/>
            <a:cxnLst/>
            <a:rect l="l" t="t" r="r" b="b"/>
            <a:pathLst>
              <a:path w="2054905" h="807017">
                <a:moveTo>
                  <a:pt x="0" y="0"/>
                </a:moveTo>
                <a:lnTo>
                  <a:pt x="2054905" y="0"/>
                </a:lnTo>
                <a:lnTo>
                  <a:pt x="2054905" y="807018"/>
                </a:lnTo>
                <a:lnTo>
                  <a:pt x="0" y="807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902605" y="2472062"/>
            <a:ext cx="6394132" cy="109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2-simulate packets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9648" y="1070646"/>
            <a:ext cx="2960246" cy="111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packets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33585" y="1070646"/>
            <a:ext cx="2960246" cy="111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security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94411"/>
            <a:ext cx="7639916" cy="454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1"/>
              </a:lnSpc>
              <a:spcBef>
                <a:spcPct val="0"/>
              </a:spcBef>
            </a:pPr>
            <a:r>
              <a:rPr lang="en-US" sz="43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 packet is a unit of data that is routed between an origin and a destination on a network. like any file – email, web page, etc. – is sent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2109" y="2894411"/>
            <a:ext cx="8303198" cy="302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Packet size can affect security unusually large or small packets may indicate attacks or suspicious activity.</a:t>
            </a:r>
          </a:p>
        </p:txBody>
      </p:sp>
      <p:sp>
        <p:nvSpPr>
          <p:cNvPr id="7" name="Freeform 7"/>
          <p:cNvSpPr/>
          <p:nvPr/>
        </p:nvSpPr>
        <p:spPr>
          <a:xfrm rot="1443649">
            <a:off x="15217812" y="263186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107262">
            <a:off x="-1158229" y="-424296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1413" y="2143598"/>
            <a:ext cx="13088501" cy="6494542"/>
          </a:xfrm>
          <a:custGeom>
            <a:avLst/>
            <a:gdLst/>
            <a:ahLst/>
            <a:cxnLst/>
            <a:rect l="l" t="t" r="r" b="b"/>
            <a:pathLst>
              <a:path w="13088501" h="6494542">
                <a:moveTo>
                  <a:pt x="0" y="0"/>
                </a:moveTo>
                <a:lnTo>
                  <a:pt x="13088501" y="0"/>
                </a:lnTo>
                <a:lnTo>
                  <a:pt x="13088501" y="6494542"/>
                </a:lnTo>
                <a:lnTo>
                  <a:pt x="0" y="6494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2" r="-543" b="-20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3831" y="923925"/>
            <a:ext cx="6071582" cy="91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4"/>
              </a:lnSpc>
              <a:spcBef>
                <a:spcPct val="0"/>
              </a:spcBef>
            </a:pPr>
            <a:r>
              <a:rPr lang="en-US" sz="5410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simulate packets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11607" y="-102596"/>
            <a:ext cx="2880614" cy="1131296"/>
          </a:xfrm>
          <a:custGeom>
            <a:avLst/>
            <a:gdLst/>
            <a:ahLst/>
            <a:cxnLst/>
            <a:rect l="l" t="t" r="r" b="b"/>
            <a:pathLst>
              <a:path w="2880614" h="1131296">
                <a:moveTo>
                  <a:pt x="2880614" y="0"/>
                </a:moveTo>
                <a:lnTo>
                  <a:pt x="0" y="0"/>
                </a:lnTo>
                <a:lnTo>
                  <a:pt x="0" y="1131296"/>
                </a:lnTo>
                <a:lnTo>
                  <a:pt x="2880614" y="1131296"/>
                </a:lnTo>
                <a:lnTo>
                  <a:pt x="28806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11607" y="-102596"/>
            <a:ext cx="2880614" cy="1131296"/>
          </a:xfrm>
          <a:custGeom>
            <a:avLst/>
            <a:gdLst/>
            <a:ahLst/>
            <a:cxnLst/>
            <a:rect l="l" t="t" r="r" b="b"/>
            <a:pathLst>
              <a:path w="2880614" h="1131296">
                <a:moveTo>
                  <a:pt x="2880614" y="0"/>
                </a:moveTo>
                <a:lnTo>
                  <a:pt x="0" y="0"/>
                </a:lnTo>
                <a:lnTo>
                  <a:pt x="0" y="1131296"/>
                </a:lnTo>
                <a:lnTo>
                  <a:pt x="2880614" y="1131296"/>
                </a:lnTo>
                <a:lnTo>
                  <a:pt x="28806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4736" y="5902861"/>
            <a:ext cx="9345464" cy="3355439"/>
          </a:xfrm>
          <a:custGeom>
            <a:avLst/>
            <a:gdLst/>
            <a:ahLst/>
            <a:cxnLst/>
            <a:rect l="l" t="t" r="r" b="b"/>
            <a:pathLst>
              <a:path w="9345464" h="3355439">
                <a:moveTo>
                  <a:pt x="0" y="0"/>
                </a:moveTo>
                <a:lnTo>
                  <a:pt x="9345464" y="0"/>
                </a:lnTo>
                <a:lnTo>
                  <a:pt x="9345464" y="3355439"/>
                </a:lnTo>
                <a:lnTo>
                  <a:pt x="0" y="3355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85" b="-118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8270" y="2218665"/>
            <a:ext cx="7071030" cy="2924835"/>
          </a:xfrm>
          <a:custGeom>
            <a:avLst/>
            <a:gdLst/>
            <a:ahLst/>
            <a:cxnLst/>
            <a:rect l="l" t="t" r="r" b="b"/>
            <a:pathLst>
              <a:path w="7071030" h="2924835">
                <a:moveTo>
                  <a:pt x="0" y="0"/>
                </a:moveTo>
                <a:lnTo>
                  <a:pt x="7071030" y="0"/>
                </a:lnTo>
                <a:lnTo>
                  <a:pt x="7071030" y="2924835"/>
                </a:lnTo>
                <a:lnTo>
                  <a:pt x="0" y="2924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218665"/>
            <a:ext cx="7572073" cy="2924835"/>
          </a:xfrm>
          <a:custGeom>
            <a:avLst/>
            <a:gdLst/>
            <a:ahLst/>
            <a:cxnLst/>
            <a:rect l="l" t="t" r="r" b="b"/>
            <a:pathLst>
              <a:path w="7572073" h="2924835">
                <a:moveTo>
                  <a:pt x="0" y="0"/>
                </a:moveTo>
                <a:lnTo>
                  <a:pt x="7572073" y="0"/>
                </a:lnTo>
                <a:lnTo>
                  <a:pt x="7572073" y="2924835"/>
                </a:lnTo>
                <a:lnTo>
                  <a:pt x="0" y="2924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14400"/>
            <a:ext cx="6242994" cy="101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simulate attackes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11607" y="-102596"/>
            <a:ext cx="2880614" cy="1131296"/>
          </a:xfrm>
          <a:custGeom>
            <a:avLst/>
            <a:gdLst/>
            <a:ahLst/>
            <a:cxnLst/>
            <a:rect l="l" t="t" r="r" b="b"/>
            <a:pathLst>
              <a:path w="2880614" h="1131296">
                <a:moveTo>
                  <a:pt x="2880614" y="0"/>
                </a:moveTo>
                <a:lnTo>
                  <a:pt x="0" y="0"/>
                </a:lnTo>
                <a:lnTo>
                  <a:pt x="0" y="1131296"/>
                </a:lnTo>
                <a:lnTo>
                  <a:pt x="2880614" y="1131296"/>
                </a:lnTo>
                <a:lnTo>
                  <a:pt x="28806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3581" y="2274271"/>
            <a:ext cx="15420838" cy="6333994"/>
          </a:xfrm>
          <a:custGeom>
            <a:avLst/>
            <a:gdLst/>
            <a:ahLst/>
            <a:cxnLst/>
            <a:rect l="l" t="t" r="r" b="b"/>
            <a:pathLst>
              <a:path w="15420838" h="6333994">
                <a:moveTo>
                  <a:pt x="0" y="0"/>
                </a:moveTo>
                <a:lnTo>
                  <a:pt x="15420838" y="0"/>
                </a:lnTo>
                <a:lnTo>
                  <a:pt x="15420838" y="6333994"/>
                </a:lnTo>
                <a:lnTo>
                  <a:pt x="0" y="6333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14400"/>
            <a:ext cx="5824066" cy="101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11607" y="-102596"/>
            <a:ext cx="2880614" cy="1131296"/>
          </a:xfrm>
          <a:custGeom>
            <a:avLst/>
            <a:gdLst/>
            <a:ahLst/>
            <a:cxnLst/>
            <a:rect l="l" t="t" r="r" b="b"/>
            <a:pathLst>
              <a:path w="2880614" h="1131296">
                <a:moveTo>
                  <a:pt x="2880614" y="0"/>
                </a:moveTo>
                <a:lnTo>
                  <a:pt x="0" y="0"/>
                </a:lnTo>
                <a:lnTo>
                  <a:pt x="0" y="1131296"/>
                </a:lnTo>
                <a:lnTo>
                  <a:pt x="2880614" y="1131296"/>
                </a:lnTo>
                <a:lnTo>
                  <a:pt x="28806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47725"/>
            <a:ext cx="4128094" cy="16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599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Team: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5016" y="2385075"/>
            <a:ext cx="5824066" cy="630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Seif eldeen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Zyad deif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seif eleslam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samir mohamed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ahmed yousief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ahmed abo setta</a:t>
            </a:r>
          </a:p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mohamed maher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05655" y="0"/>
            <a:ext cx="7637622" cy="2999502"/>
          </a:xfrm>
          <a:custGeom>
            <a:avLst/>
            <a:gdLst/>
            <a:ahLst/>
            <a:cxnLst/>
            <a:rect l="l" t="t" r="r" b="b"/>
            <a:pathLst>
              <a:path w="7637622" h="2999502">
                <a:moveTo>
                  <a:pt x="7637622" y="0"/>
                </a:moveTo>
                <a:lnTo>
                  <a:pt x="0" y="0"/>
                </a:lnTo>
                <a:lnTo>
                  <a:pt x="0" y="2999502"/>
                </a:lnTo>
                <a:lnTo>
                  <a:pt x="7637622" y="2999502"/>
                </a:lnTo>
                <a:lnTo>
                  <a:pt x="76376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1967" y="3459646"/>
            <a:ext cx="5824066" cy="207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8"/>
              </a:lnSpc>
              <a:spcBef>
                <a:spcPct val="0"/>
              </a:spcBef>
            </a:pPr>
            <a:r>
              <a:rPr lang="en-US" sz="12098">
                <a:solidFill>
                  <a:srgbClr val="F652A0"/>
                </a:solidFill>
                <a:latin typeface="Gochi Hand"/>
                <a:ea typeface="Gochi Hand"/>
                <a:cs typeface="Gochi Hand"/>
                <a:sym typeface="Gochi Hand"/>
              </a:rPr>
              <a:t>THE 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7375" y="8625839"/>
            <a:ext cx="8687756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Gochi Hand"/>
                <a:ea typeface="Gochi Hand"/>
                <a:cs typeface="Gochi Hand"/>
                <a:sym typeface="Gochi Hand"/>
              </a:rPr>
              <a:t>if you want any question please ask chat GPT</a:t>
            </a:r>
          </a:p>
        </p:txBody>
      </p:sp>
      <p:sp>
        <p:nvSpPr>
          <p:cNvPr id="6" name="Freeform 6"/>
          <p:cNvSpPr/>
          <p:nvPr/>
        </p:nvSpPr>
        <p:spPr>
          <a:xfrm rot="1097523">
            <a:off x="11641625" y="2580209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59470">
            <a:off x="14675506" y="365722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4" y="0"/>
                </a:lnTo>
                <a:lnTo>
                  <a:pt x="2195244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07312">
            <a:off x="-915493" y="8452436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8710">
            <a:off x="7859847" y="7212420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Tex Gyre Bonum</vt:lpstr>
      <vt:lpstr>Canva Sans</vt:lpstr>
      <vt:lpstr>Arial</vt:lpstr>
      <vt:lpstr>Gochi Hand</vt:lpstr>
      <vt:lpstr>Calibri</vt:lpstr>
      <vt:lpstr>Lucky Bones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Pooling layer</dc:title>
  <cp:lastModifiedBy>DELL</cp:lastModifiedBy>
  <cp:revision>2</cp:revision>
  <dcterms:created xsi:type="dcterms:W3CDTF">2006-08-16T00:00:00Z</dcterms:created>
  <dcterms:modified xsi:type="dcterms:W3CDTF">2025-05-11T21:27:35Z</dcterms:modified>
  <dc:identifier>DAGEoUQGlms</dc:identifier>
</cp:coreProperties>
</file>